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84" r:id="rId2"/>
    <p:sldId id="963" r:id="rId3"/>
    <p:sldId id="262" r:id="rId4"/>
    <p:sldId id="1024" r:id="rId5"/>
    <p:sldId id="1014" r:id="rId6"/>
    <p:sldId id="1016" r:id="rId7"/>
    <p:sldId id="1015" r:id="rId8"/>
    <p:sldId id="1017" r:id="rId9"/>
    <p:sldId id="1019" r:id="rId10"/>
    <p:sldId id="1021" r:id="rId11"/>
    <p:sldId id="1020" r:id="rId12"/>
    <p:sldId id="1022" r:id="rId13"/>
    <p:sldId id="98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53CF8-9795-4D7B-86CA-F52BD1C9303D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7EDB1-4392-41BC-B67C-1D37D1EC5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27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" name="Shape 8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31" name="Shape 8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4452C-976B-4C1C-A6F6-D8312DB6A3E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389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4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7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442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8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67914-8289-4B04-8BBD-53209225E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B90D57-1C4E-470E-99D8-E8FF4F82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C7D4B5-B378-464F-9095-809F1743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C59CA-05E9-444B-B559-9B897653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8B646A-7A51-40E6-BE6D-A86AAFCD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C5AF1-6458-41B4-ABE0-DD9A05E5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0A30E1-EFED-43BD-A29D-B4A83BF0C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03AD4F-A546-4D31-A748-57653E9A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23FB1E-9548-4D9C-9B64-E8181696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5DC4F-0A35-4D2A-8CBD-21A4798C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7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F91191-7538-4D89-B521-B8A69E325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70EA00-8FE3-4F0D-BA1B-9549C6A4A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7D3908-D4A0-4A0C-BD9E-180FA605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C86E28-196A-45CE-9F15-468046F6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1DC630-7F81-42DC-B22F-76A0DB4B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51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50-50 Right Photo Layout_03">
    <p:bg>
      <p:bgPr>
        <a:solidFill>
          <a:srgbClr val="E05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9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325352" y="1909235"/>
            <a:ext cx="4219875" cy="401406"/>
          </a:xfrm>
          <a:prstGeom prst="rect">
            <a:avLst/>
          </a:prstGeom>
          <a:ln w="12700">
            <a:miter lim="400000"/>
          </a:ln>
        </p:spPr>
      </p:pic>
      <p:sp>
        <p:nvSpPr>
          <p:cNvPr id="6120" name="标题文本"/>
          <p:cNvSpPr txBox="1">
            <a:spLocks noGrp="1"/>
          </p:cNvSpPr>
          <p:nvPr>
            <p:ph type="title"/>
          </p:nvPr>
        </p:nvSpPr>
        <p:spPr>
          <a:xfrm>
            <a:off x="269310" y="2098829"/>
            <a:ext cx="5379925" cy="268151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913248">
              <a:lnSpc>
                <a:spcPct val="90000"/>
              </a:lnSpc>
              <a:defRPr spc="-98"/>
            </a:lvl1pPr>
          </a:lstStyle>
          <a:p>
            <a:r>
              <a:t>标题文本</a:t>
            </a:r>
          </a:p>
        </p:txBody>
      </p:sp>
      <p:sp>
        <p:nvSpPr>
          <p:cNvPr id="612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70910" y="4780337"/>
            <a:ext cx="5378590" cy="2077665"/>
          </a:xfrm>
          <a:prstGeom prst="rect">
            <a:avLst/>
          </a:prstGeom>
        </p:spPr>
        <p:txBody>
          <a:bodyPr lIns="109728" tIns="109728" rIns="109728" bIns="109728"/>
          <a:lstStyle>
            <a:lvl1pPr marL="0" indent="0" defTabSz="913248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040"/>
            </a:lvl1pPr>
            <a:lvl2pPr marL="650918" indent="-315093" defTabSz="913248">
              <a:lnSpc>
                <a:spcPct val="90000"/>
              </a:lnSpc>
              <a:spcBef>
                <a:spcPts val="0"/>
              </a:spcBef>
              <a:buFontTx/>
              <a:buBlip>
                <a:blip r:embed="rId3"/>
              </a:buBlip>
              <a:defRPr sz="3040"/>
            </a:lvl2pPr>
            <a:lvl3pPr marL="858217" indent="-298510" defTabSz="913248">
              <a:lnSpc>
                <a:spcPct val="90000"/>
              </a:lnSpc>
              <a:spcBef>
                <a:spcPts val="0"/>
              </a:spcBef>
              <a:buFontTx/>
              <a:buBlip>
                <a:blip r:embed="rId3"/>
              </a:buBlip>
              <a:defRPr sz="3040"/>
            </a:lvl3pPr>
            <a:lvl4pPr marL="1141803" indent="-358212" defTabSz="913248">
              <a:lnSpc>
                <a:spcPct val="90000"/>
              </a:lnSpc>
              <a:spcBef>
                <a:spcPts val="0"/>
              </a:spcBef>
              <a:buFontTx/>
              <a:buBlip>
                <a:blip r:embed="rId3"/>
              </a:buBlip>
              <a:defRPr sz="3040"/>
            </a:lvl4pPr>
            <a:lvl5pPr marL="1365686" indent="-358212" defTabSz="913248">
              <a:lnSpc>
                <a:spcPct val="90000"/>
              </a:lnSpc>
              <a:spcBef>
                <a:spcPts val="0"/>
              </a:spcBef>
              <a:buFontTx/>
              <a:buBlip>
                <a:blip r:embed="rId3"/>
              </a:buBlip>
              <a:defRPr sz="304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6124" name="image3.png" descr="imag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27" y="6070032"/>
            <a:ext cx="1513793" cy="326614"/>
          </a:xfrm>
          <a:prstGeom prst="rect">
            <a:avLst/>
          </a:prstGeom>
          <a:ln w="12700">
            <a:miter lim="400000"/>
          </a:ln>
        </p:spPr>
      </p:pic>
      <p:sp>
        <p:nvSpPr>
          <p:cNvPr id="61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266060" y="5870576"/>
            <a:ext cx="387140" cy="364098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765">
                <a:solidFill>
                  <a:srgbClr val="50505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6642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8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7603D-7885-49F3-94A9-45FBCEFF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9A2AA0-F8FE-4990-8452-BA1CC4091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5527DB-17C8-4353-9B94-EC7F7C9A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30DA8D-E598-4D0B-8A94-83601A57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09D3ED-0DC8-4EAE-A358-AAF3F608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04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C2A24-8FE5-4A74-AE5E-CBB0DFAA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A2AA0E-62BB-42B2-9665-10DEF1F50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CB048C-55D9-4222-86AE-F2E0AA43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6C331-0781-4F6C-927B-1A86E0C2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709060-3FB8-4349-9D3D-08AB0398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93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8BB2E-8A7D-412A-B8D4-062216DF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600D4-06ED-4631-AD31-DB69BB246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5E554-7D9A-441C-BA88-C9DF5D075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C7C422-D480-48D4-805B-44D94EC1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274FE0-6036-4287-8678-D31D2FA9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0C8D69-4633-4B48-B82E-6ACA0A81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66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1A948-7567-45D4-B8E2-EFEF0A2A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5E80A-06F3-475E-AC3F-3AA91ED2A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DADD5F-354D-4969-AD21-7D6F9CA8D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262021-26C9-4186-9210-F478AED54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22EF5B-ADE6-40BB-BFA0-E01366A1A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E9BD5B-A972-4805-8CC2-127D86EB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6B55D5-F89A-46EC-AD5F-D538ABE5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AFB29A-4C84-4388-A97C-C6F7492C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9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E49D7-0D56-41CA-B9BE-4736E86F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6241FB-7621-4D77-A2ED-7660E2A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4D7A37-3D95-4608-9057-029E306A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70F269-7C2C-48C8-833D-14420403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1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71C2F7-7A2A-45D1-BAFB-D12700C0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6CFDC3-8857-4893-97DD-56721ED1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216DA8-DA28-4CDA-87D6-582A2203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8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29A27-847C-4556-9109-25FA8B12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D58CA-0452-47D5-BFF6-A61B885C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D5DD2B-1875-46A1-B2E6-19D012F99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A4579B-BFDC-49E8-8F0B-1E697721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9EC08-FD22-4FFD-AF00-F4AA0BB4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C5223D-FD31-468F-BF58-E5EC641E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91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E8E86-90F2-49BE-BBA2-AA52B15C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C5CCA2-69CB-42F4-A1F6-B3991183D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B8495A-6E44-48ED-8A30-0C2DBF6DB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FBAE16-DFC9-4DEE-8E29-7C8CA1DC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636B6F-76D1-4828-80BC-BA4581D53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DAA0E5-2014-4B10-A446-D82E95D2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67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7F4B6E-6CE0-4586-A4B2-9CBE648F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76F17F-1470-4FB3-9D0E-E18B02BB7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4CA4FF-71FA-4D71-9136-C8D1F7774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10889-F27F-412F-B0D7-0EEF80E67A7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70E9B-5E5A-499A-9CC5-C9CC3E49A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25A64-F0CE-49F6-83A9-0730767D7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FEEE6-9EFA-45CF-AE3B-7F6F5402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70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7" name="记忆胶囊"/>
          <p:cNvSpPr txBox="1">
            <a:spLocks noGrp="1"/>
          </p:cNvSpPr>
          <p:nvPr>
            <p:ph type="title"/>
          </p:nvPr>
        </p:nvSpPr>
        <p:spPr>
          <a:xfrm>
            <a:off x="276585" y="2597175"/>
            <a:ext cx="5373208" cy="1252408"/>
          </a:xfrm>
          <a:prstGeom prst="rect">
            <a:avLst/>
          </a:prstGeom>
        </p:spPr>
        <p:txBody>
          <a:bodyPr>
            <a:normAutofit/>
          </a:bodyPr>
          <a:lstStyle>
            <a:lvl1pPr defTabSz="948230">
              <a:defRPr sz="6100" spc="-99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双向牌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Duplex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8128" name="杨洋             潘佳慧…"/>
          <p:cNvSpPr txBox="1">
            <a:spLocks noGrp="1"/>
          </p:cNvSpPr>
          <p:nvPr>
            <p:ph type="body" sz="quarter" idx="1"/>
          </p:nvPr>
        </p:nvSpPr>
        <p:spPr>
          <a:xfrm>
            <a:off x="285444" y="4775282"/>
            <a:ext cx="5365171" cy="894418"/>
          </a:xfrm>
          <a:prstGeom prst="rect">
            <a:avLst/>
          </a:prstGeom>
        </p:spPr>
        <p:txBody>
          <a:bodyPr/>
          <a:lstStyle/>
          <a:p>
            <a:pPr defTabSz="633604">
              <a:defRPr sz="2112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zh-CN" altLang="en-US" dirty="0"/>
              <a:t>范海鹏</a:t>
            </a:r>
            <a:endParaRPr lang="en-US" altLang="zh-CN" dirty="0"/>
          </a:p>
          <a:p>
            <a:pPr defTabSz="633604">
              <a:defRPr sz="2112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zh-CN" altLang="en-US" dirty="0"/>
              <a:t>林岫铭</a:t>
            </a:r>
            <a:endParaRPr dirty="0"/>
          </a:p>
        </p:txBody>
      </p:sp>
      <p:pic>
        <p:nvPicPr>
          <p:cNvPr id="8129" name="image2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7"/>
          <a:stretch/>
        </p:blipFill>
        <p:spPr>
          <a:xfrm rot="5400000">
            <a:off x="5392304" y="75229"/>
            <a:ext cx="6879278" cy="672011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Event…">
            <a:extLst>
              <a:ext uri="{FF2B5EF4-FFF2-40B4-BE49-F238E27FC236}">
                <a16:creationId xmlns:a16="http://schemas.microsoft.com/office/drawing/2014/main" id="{97A0A537-AE0F-4854-B2A5-E70AD826A0C6}"/>
              </a:ext>
            </a:extLst>
          </p:cNvPr>
          <p:cNvSpPr txBox="1"/>
          <p:nvPr/>
        </p:nvSpPr>
        <p:spPr>
          <a:xfrm>
            <a:off x="75076" y="10161"/>
            <a:ext cx="2575678" cy="130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5600" spc="254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Event</a:t>
            </a:r>
            <a:endParaRPr sz="6600" spc="300" dirty="0">
              <a:latin typeface="Segoe UI"/>
              <a:ea typeface="Segoe UI"/>
              <a:cs typeface="Segoe UI"/>
              <a:sym typeface="Segoe UI"/>
            </a:endParaRPr>
          </a:p>
          <a:p>
            <a:pPr>
              <a:defRPr sz="2300" spc="287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/>
              <a:t>IMUDGES 201</a:t>
            </a:r>
            <a:r>
              <a:rPr lang="en-US" altLang="zh-CN" dirty="0"/>
              <a:t>9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0196C2-EA80-4788-8C82-9132187B3641}"/>
              </a:ext>
            </a:extLst>
          </p:cNvPr>
          <p:cNvGrpSpPr/>
          <p:nvPr/>
        </p:nvGrpSpPr>
        <p:grpSpPr>
          <a:xfrm>
            <a:off x="9237643" y="223704"/>
            <a:ext cx="2696787" cy="901673"/>
            <a:chOff x="6171606" y="2363147"/>
            <a:chExt cx="2696787" cy="901673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E223122-AA1E-45E5-BF10-30ADDB58D030}"/>
                </a:ext>
              </a:extLst>
            </p:cNvPr>
            <p:cNvSpPr txBox="1"/>
            <p:nvPr/>
          </p:nvSpPr>
          <p:spPr>
            <a:xfrm>
              <a:off x="6340954" y="2552373"/>
              <a:ext cx="562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03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3842288-E2D8-4BDB-B1A6-893492054105}"/>
                </a:ext>
              </a:extLst>
            </p:cNvPr>
            <p:cNvSpPr txBox="1"/>
            <p:nvPr/>
          </p:nvSpPr>
          <p:spPr>
            <a:xfrm>
              <a:off x="7247436" y="255237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游戏回合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2D5C42D-1794-400A-B81F-F17629F3EA43}"/>
                </a:ext>
              </a:extLst>
            </p:cNvPr>
            <p:cNvSpPr/>
            <p:nvPr/>
          </p:nvSpPr>
          <p:spPr>
            <a:xfrm>
              <a:off x="6171606" y="2363147"/>
              <a:ext cx="901673" cy="901673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473A2DD-18C0-4988-9B6F-198E3EE5F585}"/>
              </a:ext>
            </a:extLst>
          </p:cNvPr>
          <p:cNvSpPr txBox="1"/>
          <p:nvPr/>
        </p:nvSpPr>
        <p:spPr>
          <a:xfrm>
            <a:off x="257570" y="474485"/>
            <a:ext cx="4417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8AEEA"/>
                </a:solidFill>
              </a:rPr>
              <a:t>开局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1B2340-2716-4E0C-9D39-913EC7A80E1B}"/>
              </a:ext>
            </a:extLst>
          </p:cNvPr>
          <p:cNvSpPr txBox="1"/>
          <p:nvPr/>
        </p:nvSpPr>
        <p:spPr>
          <a:xfrm>
            <a:off x="359170" y="147141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GAME START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166A5B-621B-4116-BD2C-78AFA825E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306" y="1590419"/>
            <a:ext cx="1685278" cy="16852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6A352A-8E88-4FE1-9DEC-D56A556E3544}"/>
              </a:ext>
            </a:extLst>
          </p:cNvPr>
          <p:cNvSpPr txBox="1"/>
          <p:nvPr/>
        </p:nvSpPr>
        <p:spPr>
          <a:xfrm>
            <a:off x="5862383" y="1325062"/>
            <a:ext cx="38377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/>
              <a:t>+ </a:t>
            </a:r>
            <a:r>
              <a:rPr lang="zh-CN" altLang="en-US" sz="13800" dirty="0"/>
              <a:t>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A3E09A-F4A3-42B2-B7E7-149C3EED3E5C}"/>
              </a:ext>
            </a:extLst>
          </p:cNvPr>
          <p:cNvSpPr txBox="1"/>
          <p:nvPr/>
        </p:nvSpPr>
        <p:spPr>
          <a:xfrm>
            <a:off x="2813154" y="3581959"/>
            <a:ext cx="65656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2AF598"/>
                </a:solidFill>
              </a:rPr>
              <a:t>双方各抽 </a:t>
            </a:r>
            <a:r>
              <a:rPr lang="en-US" altLang="zh-CN" sz="4800" dirty="0">
                <a:solidFill>
                  <a:srgbClr val="FF0000"/>
                </a:solidFill>
              </a:rPr>
              <a:t>4 </a:t>
            </a:r>
            <a:r>
              <a:rPr lang="zh-CN" altLang="en-US" sz="4800" dirty="0">
                <a:solidFill>
                  <a:srgbClr val="2AF598"/>
                </a:solidFill>
              </a:rPr>
              <a:t>张牌</a:t>
            </a:r>
            <a:endParaRPr lang="en-US" altLang="zh-CN" sz="4800" dirty="0">
              <a:solidFill>
                <a:srgbClr val="2AF598"/>
              </a:solidFill>
            </a:endParaRPr>
          </a:p>
          <a:p>
            <a:pPr algn="ctr"/>
            <a:r>
              <a:rPr lang="zh-CN" altLang="en-US" sz="4800" dirty="0">
                <a:solidFill>
                  <a:srgbClr val="2AF598"/>
                </a:solidFill>
              </a:rPr>
              <a:t>系统决定谁先攻</a:t>
            </a:r>
            <a:endParaRPr lang="en-US" altLang="zh-CN" sz="4800" dirty="0">
              <a:solidFill>
                <a:srgbClr val="2AF598"/>
              </a:solidFill>
            </a:endParaRPr>
          </a:p>
          <a:p>
            <a:pPr algn="ctr"/>
            <a:r>
              <a:rPr lang="zh-CN" altLang="en-US" sz="4800" dirty="0">
                <a:solidFill>
                  <a:srgbClr val="2AF598"/>
                </a:solidFill>
              </a:rPr>
              <a:t>先攻者获得 </a:t>
            </a:r>
            <a:r>
              <a:rPr lang="en-US" altLang="zh-CN" sz="4800" dirty="0">
                <a:solidFill>
                  <a:srgbClr val="FF0000"/>
                </a:solidFill>
              </a:rPr>
              <a:t>2 </a:t>
            </a:r>
            <a:r>
              <a:rPr lang="zh-CN" altLang="en-US" sz="4800" dirty="0">
                <a:solidFill>
                  <a:srgbClr val="2AF598"/>
                </a:solidFill>
              </a:rPr>
              <a:t>点行动点</a:t>
            </a:r>
            <a:endParaRPr lang="en-US" altLang="zh-CN" sz="4800" dirty="0">
              <a:solidFill>
                <a:srgbClr val="2AF598"/>
              </a:solidFill>
            </a:endParaRPr>
          </a:p>
          <a:p>
            <a:pPr algn="ctr"/>
            <a:r>
              <a:rPr lang="zh-CN" altLang="en-US" sz="4800" dirty="0">
                <a:solidFill>
                  <a:srgbClr val="2AF598"/>
                </a:solidFill>
              </a:rPr>
              <a:t>后攻者获得 </a:t>
            </a:r>
            <a:r>
              <a:rPr lang="en-US" altLang="zh-CN" sz="4800" dirty="0">
                <a:solidFill>
                  <a:srgbClr val="FF0000"/>
                </a:solidFill>
              </a:rPr>
              <a:t>3 </a:t>
            </a:r>
            <a:r>
              <a:rPr lang="zh-CN" altLang="en-US" sz="4800" dirty="0">
                <a:solidFill>
                  <a:srgbClr val="2AF598"/>
                </a:solidFill>
              </a:rPr>
              <a:t>点行动点</a:t>
            </a:r>
            <a:endParaRPr lang="en-US" altLang="zh-CN" sz="4800" dirty="0">
              <a:solidFill>
                <a:srgbClr val="2AF5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21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6D98EB-7E3E-4C38-914B-ECECE000C90B}"/>
              </a:ext>
            </a:extLst>
          </p:cNvPr>
          <p:cNvGrpSpPr/>
          <p:nvPr/>
        </p:nvGrpSpPr>
        <p:grpSpPr>
          <a:xfrm>
            <a:off x="9237643" y="223704"/>
            <a:ext cx="2696787" cy="901673"/>
            <a:chOff x="6171606" y="2363147"/>
            <a:chExt cx="2696787" cy="901673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7CA34BA-F34C-4FDE-9F88-C505C25C0BA6}"/>
                </a:ext>
              </a:extLst>
            </p:cNvPr>
            <p:cNvSpPr txBox="1"/>
            <p:nvPr/>
          </p:nvSpPr>
          <p:spPr>
            <a:xfrm>
              <a:off x="6340954" y="2552373"/>
              <a:ext cx="562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03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3D1D929-7C87-4BE5-B76E-3C6C7F15B181}"/>
                </a:ext>
              </a:extLst>
            </p:cNvPr>
            <p:cNvSpPr txBox="1"/>
            <p:nvPr/>
          </p:nvSpPr>
          <p:spPr>
            <a:xfrm>
              <a:off x="7247436" y="255237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游戏回合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20681DA-D4DD-486F-87D2-93F6FECBF199}"/>
                </a:ext>
              </a:extLst>
            </p:cNvPr>
            <p:cNvSpPr/>
            <p:nvPr/>
          </p:nvSpPr>
          <p:spPr>
            <a:xfrm>
              <a:off x="6171606" y="2363147"/>
              <a:ext cx="901673" cy="901673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CA32B86-0471-47E9-9D75-FAC8253B1FF2}"/>
              </a:ext>
            </a:extLst>
          </p:cNvPr>
          <p:cNvSpPr txBox="1"/>
          <p:nvPr/>
        </p:nvSpPr>
        <p:spPr>
          <a:xfrm>
            <a:off x="257570" y="474485"/>
            <a:ext cx="4417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8AEEA"/>
                </a:solidFill>
              </a:rPr>
              <a:t>回合阶段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79FAE7-0587-4657-B596-720E7214C6F3}"/>
              </a:ext>
            </a:extLst>
          </p:cNvPr>
          <p:cNvSpPr txBox="1"/>
          <p:nvPr/>
        </p:nvSpPr>
        <p:spPr>
          <a:xfrm>
            <a:off x="359170" y="147141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ROUND PHASE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0BE535-0338-4077-9F01-DAC9E3240B43}"/>
              </a:ext>
            </a:extLst>
          </p:cNvPr>
          <p:cNvSpPr/>
          <p:nvPr/>
        </p:nvSpPr>
        <p:spPr>
          <a:xfrm>
            <a:off x="0" y="3349127"/>
            <a:ext cx="12192000" cy="3508873"/>
          </a:xfrm>
          <a:prstGeom prst="rect">
            <a:avLst/>
          </a:prstGeom>
          <a:gradFill>
            <a:gsLst>
              <a:gs pos="0">
                <a:srgbClr val="08AEEA">
                  <a:alpha val="0"/>
                </a:srgbClr>
              </a:gs>
              <a:gs pos="100000">
                <a:srgbClr val="2AF598">
                  <a:alpha val="2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6D41C87-CEDE-499E-BC3F-A7C0E44937B2}"/>
              </a:ext>
            </a:extLst>
          </p:cNvPr>
          <p:cNvSpPr/>
          <p:nvPr/>
        </p:nvSpPr>
        <p:spPr>
          <a:xfrm>
            <a:off x="841375" y="2426611"/>
            <a:ext cx="3073400" cy="3015121"/>
          </a:xfrm>
          <a:prstGeom prst="roundRect">
            <a:avLst>
              <a:gd name="adj" fmla="val 337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BDB8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10E719D-8D36-4751-BC14-A893E126BF94}"/>
              </a:ext>
            </a:extLst>
          </p:cNvPr>
          <p:cNvSpPr/>
          <p:nvPr/>
        </p:nvSpPr>
        <p:spPr>
          <a:xfrm>
            <a:off x="4559300" y="2430004"/>
            <a:ext cx="3073400" cy="3015121"/>
          </a:xfrm>
          <a:prstGeom prst="roundRect">
            <a:avLst>
              <a:gd name="adj" fmla="val 337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BDB8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E4870AD-7B0F-48DC-9B58-D04BCD9104D3}"/>
              </a:ext>
            </a:extLst>
          </p:cNvPr>
          <p:cNvSpPr/>
          <p:nvPr/>
        </p:nvSpPr>
        <p:spPr>
          <a:xfrm>
            <a:off x="8277225" y="2430004"/>
            <a:ext cx="3073400" cy="3015121"/>
          </a:xfrm>
          <a:prstGeom prst="roundRect">
            <a:avLst>
              <a:gd name="adj" fmla="val 337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BDB8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92C83F3-B46E-4626-A02A-99CE6503DAE1}"/>
              </a:ext>
            </a:extLst>
          </p:cNvPr>
          <p:cNvGrpSpPr/>
          <p:nvPr/>
        </p:nvGrpSpPr>
        <p:grpSpPr>
          <a:xfrm>
            <a:off x="1639089" y="2696923"/>
            <a:ext cx="1477972" cy="391001"/>
            <a:chOff x="5357011" y="2256110"/>
            <a:chExt cx="1477972" cy="391001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65F7CD4F-1075-4D20-8159-6AE9DE9F950C}"/>
                </a:ext>
              </a:extLst>
            </p:cNvPr>
            <p:cNvSpPr/>
            <p:nvPr/>
          </p:nvSpPr>
          <p:spPr>
            <a:xfrm>
              <a:off x="5357011" y="2256110"/>
              <a:ext cx="1477972" cy="381892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  <a:effectLst>
              <a:outerShdw blurRad="50800" dist="25400" dir="5400000" algn="t" rotWithShape="0">
                <a:srgbClr val="08AEEA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3527FD7-7CAC-4477-8AB3-1EB7153C6ADE}"/>
                </a:ext>
              </a:extLst>
            </p:cNvPr>
            <p:cNvSpPr txBox="1"/>
            <p:nvPr/>
          </p:nvSpPr>
          <p:spPr>
            <a:xfrm>
              <a:off x="5469867" y="2277779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Beginning</a:t>
              </a:r>
              <a:endParaRPr lang="zh-CN" altLang="en-US" sz="1600" dirty="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+mj-lt"/>
                <a:ea typeface="+mj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30DA4C5-7877-4942-985B-FC1553CC070B}"/>
              </a:ext>
            </a:extLst>
          </p:cNvPr>
          <p:cNvGrpSpPr/>
          <p:nvPr/>
        </p:nvGrpSpPr>
        <p:grpSpPr>
          <a:xfrm>
            <a:off x="9074939" y="2696923"/>
            <a:ext cx="1477972" cy="391001"/>
            <a:chOff x="5357011" y="2256110"/>
            <a:chExt cx="1477972" cy="391001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A358BC64-C137-4DFC-BD20-300675834AB5}"/>
                </a:ext>
              </a:extLst>
            </p:cNvPr>
            <p:cNvSpPr/>
            <p:nvPr/>
          </p:nvSpPr>
          <p:spPr>
            <a:xfrm>
              <a:off x="5357011" y="2256110"/>
              <a:ext cx="1477972" cy="381892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  <a:effectLst>
              <a:outerShdw blurRad="50800" dist="25400" dir="5400000" algn="t" rotWithShape="0">
                <a:srgbClr val="08AEEA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9995C70-14BB-42B1-A703-521DA19A83FD}"/>
                </a:ext>
              </a:extLst>
            </p:cNvPr>
            <p:cNvSpPr txBox="1"/>
            <p:nvPr/>
          </p:nvSpPr>
          <p:spPr>
            <a:xfrm>
              <a:off x="5806495" y="2277779"/>
              <a:ext cx="579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End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151A4ED-DC04-4A61-9D03-42BB441F9356}"/>
              </a:ext>
            </a:extLst>
          </p:cNvPr>
          <p:cNvGrpSpPr/>
          <p:nvPr/>
        </p:nvGrpSpPr>
        <p:grpSpPr>
          <a:xfrm>
            <a:off x="5357014" y="2675254"/>
            <a:ext cx="1477972" cy="391001"/>
            <a:chOff x="5357011" y="2256110"/>
            <a:chExt cx="1477972" cy="391001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243E4E-6D3D-4D3A-938E-019C8C70106F}"/>
                </a:ext>
              </a:extLst>
            </p:cNvPr>
            <p:cNvSpPr/>
            <p:nvPr/>
          </p:nvSpPr>
          <p:spPr>
            <a:xfrm>
              <a:off x="5357011" y="2256110"/>
              <a:ext cx="1477972" cy="381892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  <a:effectLst>
              <a:outerShdw blurRad="50800" dist="25400" dir="5400000" algn="t" rotWithShape="0">
                <a:srgbClr val="08AEEA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7790F4A-DFF3-4499-83EB-CEA93FEFBEFD}"/>
                </a:ext>
              </a:extLst>
            </p:cNvPr>
            <p:cNvSpPr txBox="1"/>
            <p:nvPr/>
          </p:nvSpPr>
          <p:spPr>
            <a:xfrm>
              <a:off x="5739171" y="2277779"/>
              <a:ext cx="713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Main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873A746-EF75-455D-8FC2-B4D7EF73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19" y="3993162"/>
            <a:ext cx="866804" cy="12582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34B6C1-1FBE-4BE1-90C8-96716ED83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9" t="3699" r="5696" b="89290"/>
          <a:stretch/>
        </p:blipFill>
        <p:spPr>
          <a:xfrm>
            <a:off x="1463665" y="3429000"/>
            <a:ext cx="378619" cy="37385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CD7E087-3B85-47A6-8108-51B5D8CC3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9" t="3699" r="5696" b="89290"/>
          <a:stretch/>
        </p:blipFill>
        <p:spPr>
          <a:xfrm>
            <a:off x="2188765" y="3429000"/>
            <a:ext cx="378619" cy="3738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53E211B-1CC8-46CF-B792-D295FB734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9" t="3699" r="5696" b="89290"/>
          <a:stretch/>
        </p:blipFill>
        <p:spPr>
          <a:xfrm>
            <a:off x="2913865" y="3429000"/>
            <a:ext cx="378619" cy="37385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44FA753-3269-41F3-B1DA-E17581574AFC}"/>
              </a:ext>
            </a:extLst>
          </p:cNvPr>
          <p:cNvSpPr txBox="1"/>
          <p:nvPr/>
        </p:nvSpPr>
        <p:spPr>
          <a:xfrm>
            <a:off x="2405048" y="4268351"/>
            <a:ext cx="93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× 2</a:t>
            </a:r>
            <a:endParaRPr lang="zh-CN" altLang="en-US" sz="40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500A9FD-9D12-4882-AFD7-D254666FE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731" y="3565241"/>
            <a:ext cx="719232" cy="104818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3DB6F72-8D5A-4356-BB7C-9F2D1EA46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513" y="3565242"/>
            <a:ext cx="713658" cy="104818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8E686DE-7E6A-4523-B2CF-22B5FAC4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145" y="4069039"/>
            <a:ext cx="763568" cy="110840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41E0988-2BE2-40BD-A92E-3AAC7C41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920" y="4069039"/>
            <a:ext cx="763568" cy="110840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55EB239-2987-4A91-AB90-66D505A7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655" y="4069039"/>
            <a:ext cx="763568" cy="110840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5E682B7-2D3D-4918-8FE7-6B627514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400" y="4069039"/>
            <a:ext cx="763568" cy="110840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6E6DADA-11CA-45E6-8773-A70453CD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135" y="4069039"/>
            <a:ext cx="763568" cy="110840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3F81568-7753-40F4-ACBF-85F4962F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381" y="4068091"/>
            <a:ext cx="763568" cy="110840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30F557C-6804-4947-A6C9-C3AAA3B6B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534" y="3264555"/>
            <a:ext cx="650782" cy="65078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A149BE30-64F6-41C1-A59D-14634F3C3875}"/>
              </a:ext>
            </a:extLst>
          </p:cNvPr>
          <p:cNvSpPr txBox="1"/>
          <p:nvPr/>
        </p:nvSpPr>
        <p:spPr>
          <a:xfrm>
            <a:off x="5216915" y="3147611"/>
            <a:ext cx="1756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>
                <a:solidFill>
                  <a:srgbClr val="FF0000"/>
                </a:solidFill>
              </a:rPr>
              <a:t>-2</a:t>
            </a:r>
            <a:endParaRPr lang="zh-CN" altLang="en-US" sz="3200" i="1" dirty="0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99C48B3-F1F2-4EB6-9AC5-4841687717C7}"/>
              </a:ext>
            </a:extLst>
          </p:cNvPr>
          <p:cNvSpPr txBox="1"/>
          <p:nvPr/>
        </p:nvSpPr>
        <p:spPr>
          <a:xfrm>
            <a:off x="5216915" y="4697832"/>
            <a:ext cx="1756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>
                <a:solidFill>
                  <a:srgbClr val="FF0000"/>
                </a:solidFill>
              </a:rPr>
              <a:t>-1</a:t>
            </a:r>
            <a:endParaRPr lang="zh-CN" alt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0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20" grpId="0" animBg="1"/>
      <p:bldP spid="21" grpId="0" animBg="1"/>
      <p:bldP spid="17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6864349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5309719" y="2446334"/>
            <a:ext cx="491474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试玩环节</a:t>
            </a:r>
            <a:endParaRPr lang="en-GB" altLang="zh-CN" sz="7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5309719" y="3528623"/>
            <a:ext cx="49147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It</a:t>
            </a:r>
            <a:r>
              <a:rPr lang="en-US" altLang="zh-CN" sz="3200" dirty="0">
                <a:solidFill>
                  <a:schemeClr val="accent1"/>
                </a:solidFill>
                <a:latin typeface="Arvo" panose="02000000000000000000" pitchFamily="2" charset="0"/>
                <a:ea typeface="微软雅黑" panose="020B0503020204020204" pitchFamily="34" charset="-122"/>
                <a:cs typeface="+mn-ea"/>
              </a:rPr>
              <a:t>’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 Show Time</a:t>
            </a: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3329765" y="2250630"/>
            <a:ext cx="2082552" cy="209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066" cap="all" spc="284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13066" cap="all" spc="284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1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6864349"/>
          </a:xfrm>
          <a:prstGeom prst="rect">
            <a:avLst/>
          </a:prstGeom>
          <a:noFill/>
        </p:spPr>
      </p:pic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1004894" y="4931490"/>
            <a:ext cx="448989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汇报人：范海鹏</a:t>
            </a:r>
          </a:p>
        </p:txBody>
      </p:sp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1004892" y="3857482"/>
            <a:ext cx="818407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watching!</a:t>
            </a: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1004891" y="2929583"/>
            <a:ext cx="69153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演示完毕，谢谢观看！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1007435" y="1316766"/>
            <a:ext cx="6232814" cy="1641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0666" b="1" dirty="0">
                <a:solidFill>
                  <a:schemeClr val="accent1"/>
                </a:solidFill>
                <a:cs typeface="Arial" panose="020B0604020202020204" pitchFamily="34" charset="0"/>
              </a:rPr>
              <a:t>Duplex</a:t>
            </a:r>
          </a:p>
        </p:txBody>
      </p:sp>
    </p:spTree>
    <p:extLst>
      <p:ext uri="{BB962C8B-B14F-4D97-AF65-F5344CB8AC3E}">
        <p14:creationId xmlns:p14="http://schemas.microsoft.com/office/powerpoint/2010/main" val="11944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6864349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5309719" y="2446334"/>
            <a:ext cx="507846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游戏元素</a:t>
            </a:r>
            <a:endParaRPr lang="en-GB" altLang="zh-CN" sz="7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5309719" y="3528623"/>
            <a:ext cx="49147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Game elements</a:t>
            </a: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3329765" y="2250630"/>
            <a:ext cx="2082552" cy="209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066" cap="all" spc="284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3066" cap="all" spc="284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D9D3196-5790-45A3-8E98-53DAA4F6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2" y="1491136"/>
            <a:ext cx="3875728" cy="387572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274C101-2E4F-4195-B217-84D4031C7BCF}"/>
              </a:ext>
            </a:extLst>
          </p:cNvPr>
          <p:cNvSpPr txBox="1"/>
          <p:nvPr/>
        </p:nvSpPr>
        <p:spPr>
          <a:xfrm>
            <a:off x="6096000" y="1742891"/>
            <a:ext cx="4217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2AF598"/>
                </a:solidFill>
              </a:rPr>
              <a:t>双人对战卡牌游戏</a:t>
            </a:r>
            <a:endParaRPr lang="en-US" altLang="zh-CN" sz="7200" dirty="0">
              <a:solidFill>
                <a:srgbClr val="2AF598"/>
              </a:solidFill>
            </a:endParaRPr>
          </a:p>
          <a:p>
            <a:endParaRPr lang="zh-CN" altLang="en-US" sz="7200" dirty="0">
              <a:solidFill>
                <a:srgbClr val="2AF598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04C9BA-A41C-4668-91EB-2FE552E769F3}"/>
              </a:ext>
            </a:extLst>
          </p:cNvPr>
          <p:cNvSpPr txBox="1"/>
          <p:nvPr/>
        </p:nvSpPr>
        <p:spPr>
          <a:xfrm>
            <a:off x="6096000" y="4056500"/>
            <a:ext cx="4756839" cy="1660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当初用</a:t>
            </a:r>
            <a:r>
              <a:rPr lang="en-US" altLang="zh-CN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A4</a:t>
            </a:r>
            <a:r>
              <a:rPr lang="zh-CN" altLang="en-US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纸画出来的卡做成的游戏。</a:t>
            </a:r>
            <a:endParaRPr lang="en-US" altLang="zh-CN" sz="36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88BB919-7844-447F-825C-C801E6EEBE63}"/>
              </a:ext>
            </a:extLst>
          </p:cNvPr>
          <p:cNvSpPr txBox="1"/>
          <p:nvPr/>
        </p:nvSpPr>
        <p:spPr>
          <a:xfrm>
            <a:off x="6096000" y="899842"/>
            <a:ext cx="2536153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80C01-6BF7-4F7C-B59B-0F4C3196C083}"/>
              </a:ext>
            </a:extLst>
          </p:cNvPr>
          <p:cNvGrpSpPr/>
          <p:nvPr/>
        </p:nvGrpSpPr>
        <p:grpSpPr>
          <a:xfrm>
            <a:off x="9237643" y="223704"/>
            <a:ext cx="2696787" cy="901673"/>
            <a:chOff x="6171606" y="2363147"/>
            <a:chExt cx="2696787" cy="901673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C0B928E-0563-4F57-B43B-AE70C806E11D}"/>
                </a:ext>
              </a:extLst>
            </p:cNvPr>
            <p:cNvSpPr txBox="1"/>
            <p:nvPr/>
          </p:nvSpPr>
          <p:spPr>
            <a:xfrm>
              <a:off x="6345763" y="2552373"/>
              <a:ext cx="553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E462C98-D424-4BAD-9AEE-CCA136D0ED05}"/>
                </a:ext>
              </a:extLst>
            </p:cNvPr>
            <p:cNvSpPr txBox="1"/>
            <p:nvPr/>
          </p:nvSpPr>
          <p:spPr>
            <a:xfrm>
              <a:off x="7247436" y="255237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游戏元素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BFA9EC9-8543-4A7C-8E17-5EA0098314FC}"/>
                </a:ext>
              </a:extLst>
            </p:cNvPr>
            <p:cNvSpPr/>
            <p:nvPr/>
          </p:nvSpPr>
          <p:spPr>
            <a:xfrm>
              <a:off x="6171606" y="2363147"/>
              <a:ext cx="901673" cy="901673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948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15C75B8-499F-461E-8B78-1BD4DE49EB2A}"/>
              </a:ext>
            </a:extLst>
          </p:cNvPr>
          <p:cNvGrpSpPr/>
          <p:nvPr/>
        </p:nvGrpSpPr>
        <p:grpSpPr>
          <a:xfrm>
            <a:off x="9237643" y="223704"/>
            <a:ext cx="2696787" cy="901673"/>
            <a:chOff x="6171606" y="2363147"/>
            <a:chExt cx="2696787" cy="90167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F03A596-855C-4EDB-9ACE-2C00598A8330}"/>
                </a:ext>
              </a:extLst>
            </p:cNvPr>
            <p:cNvSpPr txBox="1"/>
            <p:nvPr/>
          </p:nvSpPr>
          <p:spPr>
            <a:xfrm>
              <a:off x="6345763" y="2552373"/>
              <a:ext cx="553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A05D437-5B78-4FE6-9CED-2D2C344CA310}"/>
                </a:ext>
              </a:extLst>
            </p:cNvPr>
            <p:cNvSpPr txBox="1"/>
            <p:nvPr/>
          </p:nvSpPr>
          <p:spPr>
            <a:xfrm>
              <a:off x="7247436" y="255237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游戏元素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EBBAF31-9601-4F13-92C5-23DCF8E48F3B}"/>
                </a:ext>
              </a:extLst>
            </p:cNvPr>
            <p:cNvSpPr/>
            <p:nvPr/>
          </p:nvSpPr>
          <p:spPr>
            <a:xfrm>
              <a:off x="6171606" y="2363147"/>
              <a:ext cx="901673" cy="901673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82430BC9-25CE-45A5-8BFC-AB9A97854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345" y="2537332"/>
            <a:ext cx="1333240" cy="137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68227FFD-8A9A-4043-AD76-C5D0D8118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8" b="97015" l="30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16" y="2537332"/>
            <a:ext cx="1363212" cy="137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otoshop CC 2019 20.0.5.27259 中文版">
            <a:extLst>
              <a:ext uri="{FF2B5EF4-FFF2-40B4-BE49-F238E27FC236}">
                <a16:creationId xmlns:a16="http://schemas.microsoft.com/office/drawing/2014/main" id="{A9431A1F-1381-453E-91BD-46B80C09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59" y="2574120"/>
            <a:ext cx="1333240" cy="133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35B930C-B166-4498-92A3-AC760D349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" t="959" r="571" b="1014"/>
          <a:stretch/>
        </p:blipFill>
        <p:spPr>
          <a:xfrm>
            <a:off x="840836" y="1179571"/>
            <a:ext cx="9826172" cy="54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5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DFC8834-CA8A-43E6-B412-48788380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1227630"/>
            <a:ext cx="2381250" cy="2381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6F12F8-0DCA-4681-8600-740A26E47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88" y="1227630"/>
            <a:ext cx="2381250" cy="2381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3C96DD-09E1-40FE-9E93-57B32EEBE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262" y="1227630"/>
            <a:ext cx="2381250" cy="238125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CF9B434-C9AA-46BC-BF6B-D78095030ECA}"/>
              </a:ext>
            </a:extLst>
          </p:cNvPr>
          <p:cNvGrpSpPr/>
          <p:nvPr/>
        </p:nvGrpSpPr>
        <p:grpSpPr>
          <a:xfrm>
            <a:off x="9237643" y="223704"/>
            <a:ext cx="2696787" cy="901673"/>
            <a:chOff x="6171606" y="2363147"/>
            <a:chExt cx="2696787" cy="90167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2D52B8A-EFBA-4150-8DE7-3641BD7359F5}"/>
                </a:ext>
              </a:extLst>
            </p:cNvPr>
            <p:cNvSpPr txBox="1"/>
            <p:nvPr/>
          </p:nvSpPr>
          <p:spPr>
            <a:xfrm>
              <a:off x="6345763" y="2552373"/>
              <a:ext cx="553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EF77052-A9BB-49F0-AF25-7747F7FFAEC2}"/>
                </a:ext>
              </a:extLst>
            </p:cNvPr>
            <p:cNvSpPr txBox="1"/>
            <p:nvPr/>
          </p:nvSpPr>
          <p:spPr>
            <a:xfrm>
              <a:off x="7247436" y="255237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游戏元素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E382DCF-A264-43B6-BC48-70F165C6BC11}"/>
                </a:ext>
              </a:extLst>
            </p:cNvPr>
            <p:cNvSpPr/>
            <p:nvPr/>
          </p:nvSpPr>
          <p:spPr>
            <a:xfrm>
              <a:off x="6171606" y="2363147"/>
              <a:ext cx="901673" cy="901673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A6538BC-0BA3-4D64-8D3D-389ED7CBD584}"/>
              </a:ext>
            </a:extLst>
          </p:cNvPr>
          <p:cNvSpPr txBox="1"/>
          <p:nvPr/>
        </p:nvSpPr>
        <p:spPr>
          <a:xfrm>
            <a:off x="3717580" y="4800335"/>
            <a:ext cx="4756839" cy="1660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吸收一些成熟的卡牌游戏的规则和思路。</a:t>
            </a:r>
            <a:endParaRPr lang="en-US" altLang="zh-CN" sz="36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7F69B9-0C0C-4507-BBCD-3B0B90B6E30D}"/>
              </a:ext>
            </a:extLst>
          </p:cNvPr>
          <p:cNvSpPr txBox="1"/>
          <p:nvPr/>
        </p:nvSpPr>
        <p:spPr>
          <a:xfrm>
            <a:off x="2089488" y="3711133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行动点数</a:t>
            </a:r>
            <a:endParaRPr lang="zh-CN" altLang="en-US" sz="36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FA2AF2-8804-43DA-A1A8-758445B60C89}"/>
              </a:ext>
            </a:extLst>
          </p:cNvPr>
          <p:cNvSpPr txBox="1"/>
          <p:nvPr/>
        </p:nvSpPr>
        <p:spPr>
          <a:xfrm>
            <a:off x="4905375" y="3765555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反击</a:t>
            </a:r>
            <a:r>
              <a:rPr lang="en-US" altLang="zh-CN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r>
              <a:rPr lang="zh-CN" altLang="en-US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连锁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D1F0D4-FE23-4A51-8607-CC993FE9D82A}"/>
              </a:ext>
            </a:extLst>
          </p:cNvPr>
          <p:cNvSpPr txBox="1"/>
          <p:nvPr/>
        </p:nvSpPr>
        <p:spPr>
          <a:xfrm>
            <a:off x="7721262" y="3819977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技能</a:t>
            </a:r>
            <a:r>
              <a:rPr lang="en-US" altLang="zh-CN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r>
              <a:rPr lang="zh-CN" altLang="zh-CN" sz="36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觉醒</a:t>
            </a:r>
            <a:endParaRPr lang="zh-CN" altLang="en-US" sz="36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428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6864349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5309719" y="2446334"/>
            <a:ext cx="491474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游戏玩法</a:t>
            </a:r>
            <a:endParaRPr lang="en-GB" altLang="zh-CN" sz="7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5309719" y="3528623"/>
            <a:ext cx="49147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Game rules</a:t>
            </a: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3329765" y="2250630"/>
            <a:ext cx="2082552" cy="209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066" cap="all" spc="284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3066" cap="all" spc="284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79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356C9B4-F28D-4759-818C-8742FFF9B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" b="1"/>
          <a:stretch/>
        </p:blipFill>
        <p:spPr>
          <a:xfrm>
            <a:off x="4535657" y="1397815"/>
            <a:ext cx="3120686" cy="453809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66D98EB-7E3E-4C38-914B-ECECE000C90B}"/>
              </a:ext>
            </a:extLst>
          </p:cNvPr>
          <p:cNvGrpSpPr/>
          <p:nvPr/>
        </p:nvGrpSpPr>
        <p:grpSpPr>
          <a:xfrm>
            <a:off x="9237643" y="223704"/>
            <a:ext cx="2696787" cy="901673"/>
            <a:chOff x="6171606" y="2363147"/>
            <a:chExt cx="2696787" cy="901673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7CA34BA-F34C-4FDE-9F88-C505C25C0BA6}"/>
                </a:ext>
              </a:extLst>
            </p:cNvPr>
            <p:cNvSpPr txBox="1"/>
            <p:nvPr/>
          </p:nvSpPr>
          <p:spPr>
            <a:xfrm>
              <a:off x="6340954" y="2552373"/>
              <a:ext cx="562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3D1D929-7C87-4BE5-B76E-3C6C7F15B181}"/>
                </a:ext>
              </a:extLst>
            </p:cNvPr>
            <p:cNvSpPr txBox="1"/>
            <p:nvPr/>
          </p:nvSpPr>
          <p:spPr>
            <a:xfrm>
              <a:off x="7247436" y="255237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游戏玩法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20681DA-D4DD-486F-87D2-93F6FECBF199}"/>
                </a:ext>
              </a:extLst>
            </p:cNvPr>
            <p:cNvSpPr/>
            <p:nvPr/>
          </p:nvSpPr>
          <p:spPr>
            <a:xfrm>
              <a:off x="6171606" y="2363147"/>
              <a:ext cx="901673" cy="901673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CA32B86-0471-47E9-9D75-FAC8253B1FF2}"/>
              </a:ext>
            </a:extLst>
          </p:cNvPr>
          <p:cNvSpPr txBox="1"/>
          <p:nvPr/>
        </p:nvSpPr>
        <p:spPr>
          <a:xfrm>
            <a:off x="257570" y="474485"/>
            <a:ext cx="4417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8AEEA"/>
                </a:solidFill>
              </a:rPr>
              <a:t>行动卡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79FAE7-0587-4657-B596-720E7214C6F3}"/>
              </a:ext>
            </a:extLst>
          </p:cNvPr>
          <p:cNvSpPr txBox="1"/>
          <p:nvPr/>
        </p:nvSpPr>
        <p:spPr>
          <a:xfrm>
            <a:off x="359170" y="147141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ACTION CARD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9031853-7657-4474-ACF2-264D3FDA5DCE}"/>
              </a:ext>
            </a:extLst>
          </p:cNvPr>
          <p:cNvCxnSpPr>
            <a:cxnSpLocks/>
          </p:cNvCxnSpPr>
          <p:nvPr/>
        </p:nvCxnSpPr>
        <p:spPr>
          <a:xfrm flipH="1">
            <a:off x="508001" y="2728686"/>
            <a:ext cx="4949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6B591E9-E8DB-466E-8863-B7238B373AA6}"/>
              </a:ext>
            </a:extLst>
          </p:cNvPr>
          <p:cNvSpPr txBox="1"/>
          <p:nvPr/>
        </p:nvSpPr>
        <p:spPr>
          <a:xfrm>
            <a:off x="508000" y="2082355"/>
            <a:ext cx="534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AF598"/>
                </a:solidFill>
              </a:rPr>
              <a:t>进攻牌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DA915DF-9BD3-4E70-9B18-19ECAE2E1EB8}"/>
              </a:ext>
            </a:extLst>
          </p:cNvPr>
          <p:cNvCxnSpPr>
            <a:cxnSpLocks/>
          </p:cNvCxnSpPr>
          <p:nvPr/>
        </p:nvCxnSpPr>
        <p:spPr>
          <a:xfrm flipH="1">
            <a:off x="6792687" y="4622800"/>
            <a:ext cx="4906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5450FF1-2A5C-4645-955B-D2FB341B3E12}"/>
              </a:ext>
            </a:extLst>
          </p:cNvPr>
          <p:cNvSpPr txBox="1"/>
          <p:nvPr/>
        </p:nvSpPr>
        <p:spPr>
          <a:xfrm>
            <a:off x="8927359" y="3976469"/>
            <a:ext cx="277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rgbClr val="2AF598"/>
                </a:solidFill>
              </a:rPr>
              <a:t>反击牌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54A241-F33E-4CAA-9DE9-E8AB65E41E42}"/>
              </a:ext>
            </a:extLst>
          </p:cNvPr>
          <p:cNvSpPr txBox="1"/>
          <p:nvPr/>
        </p:nvSpPr>
        <p:spPr>
          <a:xfrm>
            <a:off x="508000" y="1750754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ATTACK CARD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4FC04B9-17F5-465D-843F-EA4AD4D41C97}"/>
              </a:ext>
            </a:extLst>
          </p:cNvPr>
          <p:cNvSpPr txBox="1"/>
          <p:nvPr/>
        </p:nvSpPr>
        <p:spPr>
          <a:xfrm>
            <a:off x="9163434" y="3666864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COUNTER CARD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E86B55-D4EE-4C7B-B32C-008EA473EBD2}"/>
              </a:ext>
            </a:extLst>
          </p:cNvPr>
          <p:cNvSpPr txBox="1"/>
          <p:nvPr/>
        </p:nvSpPr>
        <p:spPr>
          <a:xfrm>
            <a:off x="492414" y="2962729"/>
            <a:ext cx="3120686" cy="45380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行动点</a:t>
            </a:r>
            <a:endParaRPr lang="en-US" altLang="zh-CN" sz="32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伤害类型</a:t>
            </a:r>
            <a:endParaRPr lang="en-US" altLang="zh-CN" sz="32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伤害值</a:t>
            </a:r>
            <a:endParaRPr lang="en-US" altLang="zh-CN" sz="32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先行效果</a:t>
            </a:r>
            <a:endParaRPr lang="en-US" altLang="zh-CN" sz="32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效果</a:t>
            </a:r>
            <a:endParaRPr lang="en-US" altLang="zh-CN" sz="32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1FD78B-7711-4CBA-B122-9B7CE48473F6}"/>
              </a:ext>
            </a:extLst>
          </p:cNvPr>
          <p:cNvSpPr txBox="1"/>
          <p:nvPr/>
        </p:nvSpPr>
        <p:spPr>
          <a:xfrm>
            <a:off x="8578973" y="1397816"/>
            <a:ext cx="3120686" cy="45380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行动点</a:t>
            </a:r>
            <a:endParaRPr lang="en-US" altLang="zh-CN" sz="32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减伤值</a:t>
            </a:r>
            <a:endParaRPr lang="en-US" altLang="zh-CN" sz="32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rgbClr val="72717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效果</a:t>
            </a:r>
            <a:endParaRPr lang="en-US" altLang="zh-CN" sz="3200" dirty="0">
              <a:solidFill>
                <a:srgbClr val="727171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81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1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CA32B86-0471-47E9-9D75-FAC8253B1FF2}"/>
              </a:ext>
            </a:extLst>
          </p:cNvPr>
          <p:cNvSpPr txBox="1"/>
          <p:nvPr/>
        </p:nvSpPr>
        <p:spPr>
          <a:xfrm>
            <a:off x="257570" y="474485"/>
            <a:ext cx="4417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8AEEA"/>
                </a:solidFill>
              </a:rPr>
              <a:t>英雄卡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79FAE7-0587-4657-B596-720E7214C6F3}"/>
              </a:ext>
            </a:extLst>
          </p:cNvPr>
          <p:cNvSpPr txBox="1"/>
          <p:nvPr/>
        </p:nvSpPr>
        <p:spPr>
          <a:xfrm>
            <a:off x="359170" y="147141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HERO CARD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34C935-C312-4A4F-8DAF-4F42AF56F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9" y="1397815"/>
            <a:ext cx="3103563" cy="45380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9DDFF63-AF09-47FA-B7C4-14F1EE9924BF}"/>
              </a:ext>
            </a:extLst>
          </p:cNvPr>
          <p:cNvSpPr txBox="1"/>
          <p:nvPr/>
        </p:nvSpPr>
        <p:spPr>
          <a:xfrm>
            <a:off x="7445578" y="474485"/>
            <a:ext cx="4417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dirty="0">
                <a:solidFill>
                  <a:srgbClr val="08AEEA"/>
                </a:solidFill>
              </a:rPr>
              <a:t>觉醒卡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7F9000-7544-41E9-B755-71B22D02DED1}"/>
              </a:ext>
            </a:extLst>
          </p:cNvPr>
          <p:cNvSpPr txBox="1"/>
          <p:nvPr/>
        </p:nvSpPr>
        <p:spPr>
          <a:xfrm>
            <a:off x="9262064" y="147141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AWAKE CARD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A953CDB-DEAE-417F-90F3-D289DE771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19" y="1397815"/>
            <a:ext cx="3107910" cy="4538099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00EF9FD-3C56-4383-A030-35B66E1D369B}"/>
              </a:ext>
            </a:extLst>
          </p:cNvPr>
          <p:cNvCxnSpPr>
            <a:cxnSpLocks/>
          </p:cNvCxnSpPr>
          <p:nvPr/>
        </p:nvCxnSpPr>
        <p:spPr>
          <a:xfrm flipH="1">
            <a:off x="3265715" y="1906038"/>
            <a:ext cx="4854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8481BFA-ED40-491C-AD29-F4155312E956}"/>
              </a:ext>
            </a:extLst>
          </p:cNvPr>
          <p:cNvSpPr txBox="1"/>
          <p:nvPr/>
        </p:nvSpPr>
        <p:spPr>
          <a:xfrm>
            <a:off x="5348374" y="1921378"/>
            <a:ext cx="277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rgbClr val="2AF598"/>
                </a:solidFill>
              </a:rPr>
              <a:t>生命上限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CA53FF-BCAF-461A-8040-C824F8BD7FB1}"/>
              </a:ext>
            </a:extLst>
          </p:cNvPr>
          <p:cNvSpPr txBox="1"/>
          <p:nvPr/>
        </p:nvSpPr>
        <p:spPr>
          <a:xfrm>
            <a:off x="5512367" y="2392138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MAX HP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2837EAE-F0A1-4D7B-8A47-ADFC90BF81E5}"/>
              </a:ext>
            </a:extLst>
          </p:cNvPr>
          <p:cNvCxnSpPr>
            <a:cxnSpLocks/>
          </p:cNvCxnSpPr>
          <p:nvPr/>
        </p:nvCxnSpPr>
        <p:spPr>
          <a:xfrm flipH="1">
            <a:off x="4080299" y="3862516"/>
            <a:ext cx="4949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506C910-493F-4A45-B7F9-A07ADA20DF47}"/>
              </a:ext>
            </a:extLst>
          </p:cNvPr>
          <p:cNvSpPr txBox="1"/>
          <p:nvPr/>
        </p:nvSpPr>
        <p:spPr>
          <a:xfrm>
            <a:off x="4080298" y="3216185"/>
            <a:ext cx="534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AF598"/>
                </a:solidFill>
              </a:rPr>
              <a:t>觉醒效果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850392A-EA38-47A2-BE36-DF454B4ED44A}"/>
              </a:ext>
            </a:extLst>
          </p:cNvPr>
          <p:cNvSpPr txBox="1"/>
          <p:nvPr/>
        </p:nvSpPr>
        <p:spPr>
          <a:xfrm>
            <a:off x="4080298" y="2884584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AWAKE EFFECT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35BAC1C-F312-4E17-9A7C-6BF2487AF5C0}"/>
              </a:ext>
            </a:extLst>
          </p:cNvPr>
          <p:cNvCxnSpPr>
            <a:cxnSpLocks/>
          </p:cNvCxnSpPr>
          <p:nvPr/>
        </p:nvCxnSpPr>
        <p:spPr>
          <a:xfrm flipH="1">
            <a:off x="3214190" y="5482268"/>
            <a:ext cx="4906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72BEEB9-D629-4ACA-B158-21C824237D78}"/>
              </a:ext>
            </a:extLst>
          </p:cNvPr>
          <p:cNvSpPr txBox="1"/>
          <p:nvPr/>
        </p:nvSpPr>
        <p:spPr>
          <a:xfrm>
            <a:off x="5348862" y="4835937"/>
            <a:ext cx="277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rgbClr val="2AF598"/>
                </a:solidFill>
              </a:rPr>
              <a:t>英雄效果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237201-1199-47D2-959D-9C53330E541B}"/>
              </a:ext>
            </a:extLst>
          </p:cNvPr>
          <p:cNvSpPr txBox="1"/>
          <p:nvPr/>
        </p:nvSpPr>
        <p:spPr>
          <a:xfrm>
            <a:off x="5526881" y="4526332"/>
            <a:ext cx="2536153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HERO EFFECT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89E3BFC-098A-481A-99FF-10060208677C}"/>
              </a:ext>
            </a:extLst>
          </p:cNvPr>
          <p:cNvGrpSpPr/>
          <p:nvPr/>
        </p:nvGrpSpPr>
        <p:grpSpPr>
          <a:xfrm>
            <a:off x="9237643" y="223704"/>
            <a:ext cx="2696787" cy="901673"/>
            <a:chOff x="6171606" y="2363147"/>
            <a:chExt cx="2696787" cy="90167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8C9193E-3294-4DCA-AB6D-CB1D4927FC49}"/>
                </a:ext>
              </a:extLst>
            </p:cNvPr>
            <p:cNvSpPr txBox="1"/>
            <p:nvPr/>
          </p:nvSpPr>
          <p:spPr>
            <a:xfrm>
              <a:off x="6340954" y="2552373"/>
              <a:ext cx="562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A0DFEA-C4B0-4ACB-9834-E5FD245A5EF1}"/>
                </a:ext>
              </a:extLst>
            </p:cNvPr>
            <p:cNvSpPr txBox="1"/>
            <p:nvPr/>
          </p:nvSpPr>
          <p:spPr>
            <a:xfrm>
              <a:off x="7247436" y="255237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游戏玩法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131CDAE-930F-4A23-AD5C-A49C6F3EB704}"/>
                </a:ext>
              </a:extLst>
            </p:cNvPr>
            <p:cNvSpPr/>
            <p:nvPr/>
          </p:nvSpPr>
          <p:spPr>
            <a:xfrm>
              <a:off x="6171606" y="2363147"/>
              <a:ext cx="901673" cy="901673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8AEEA"/>
                  </a:gs>
                  <a:gs pos="100000">
                    <a:srgbClr val="2AF598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34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36823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  <p:bldP spid="16" grpId="0"/>
      <p:bldP spid="19" grpId="0"/>
      <p:bldP spid="20" grpId="0"/>
      <p:bldP spid="23" grpId="0"/>
      <p:bldP spid="24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6864349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5309719" y="2446334"/>
            <a:ext cx="491474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游戏回合</a:t>
            </a:r>
            <a:endParaRPr lang="en-GB" altLang="zh-CN" sz="7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5309719" y="3528623"/>
            <a:ext cx="49147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Game Round</a:t>
            </a: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3329765" y="2250630"/>
            <a:ext cx="2082552" cy="209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066" cap="all" spc="284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3066" cap="all" spc="284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6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207</Words>
  <Application>Microsoft Office PowerPoint</Application>
  <PresentationFormat>宽屏</PresentationFormat>
  <Paragraphs>87</Paragraphs>
  <Slides>13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DIN Alternate</vt:lpstr>
      <vt:lpstr>等线</vt:lpstr>
      <vt:lpstr>等线 Light</vt:lpstr>
      <vt:lpstr>微软雅黑</vt:lpstr>
      <vt:lpstr>微软雅黑 Light</vt:lpstr>
      <vt:lpstr>Arial</vt:lpstr>
      <vt:lpstr>Arvo</vt:lpstr>
      <vt:lpstr>Impact</vt:lpstr>
      <vt:lpstr>Segoe UI</vt:lpstr>
      <vt:lpstr>Segoe UI Light</vt:lpstr>
      <vt:lpstr>Office 主题​​</vt:lpstr>
      <vt:lpstr>双向牌Duplex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双向牌</dc:title>
  <dc:creator>Fsly</dc:creator>
  <cp:lastModifiedBy>Fsly</cp:lastModifiedBy>
  <cp:revision>31</cp:revision>
  <dcterms:created xsi:type="dcterms:W3CDTF">2019-09-01T03:02:27Z</dcterms:created>
  <dcterms:modified xsi:type="dcterms:W3CDTF">2019-09-07T13:57:29Z</dcterms:modified>
</cp:coreProperties>
</file>